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7" r:id="rId3"/>
    <p:sldId id="268" r:id="rId4"/>
    <p:sldId id="269" r:id="rId5"/>
    <p:sldId id="270" r:id="rId6"/>
    <p:sldId id="271" r:id="rId7"/>
    <p:sldId id="272" r:id="rId8"/>
    <p:sldId id="274" r:id="rId9"/>
    <p:sldId id="273" r:id="rId10"/>
    <p:sldId id="275" r:id="rId11"/>
    <p:sldId id="27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70" d="100"/>
          <a:sy n="70" d="100"/>
        </p:scale>
        <p:origin x="49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522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779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35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691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990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301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98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362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138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899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141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703C18-C807-4CD0-B92B-48AB4F83E826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644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849" y="510870"/>
            <a:ext cx="9792353" cy="5476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10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360" y="14505"/>
            <a:ext cx="8619619" cy="6660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563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360" y="-40359"/>
            <a:ext cx="8619619" cy="6660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63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069" y="498372"/>
            <a:ext cx="9797913" cy="550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95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732" y="490082"/>
            <a:ext cx="9806586" cy="551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423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08" y="916091"/>
            <a:ext cx="11357423" cy="534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67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730" y="515684"/>
            <a:ext cx="9766589" cy="546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600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730" y="1069362"/>
            <a:ext cx="9766589" cy="4359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006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670" y="517434"/>
            <a:ext cx="11312250" cy="600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539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360" y="14505"/>
            <a:ext cx="8619620" cy="6660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523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788" y="515684"/>
            <a:ext cx="10690013" cy="601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767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2917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the Pacific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Houman Kamran Habibkhani</dc:creator>
  <cp:lastModifiedBy>Houman Kamran Habibkhani</cp:lastModifiedBy>
  <cp:revision>66</cp:revision>
  <dcterms:created xsi:type="dcterms:W3CDTF">2021-06-17T15:57:40Z</dcterms:created>
  <dcterms:modified xsi:type="dcterms:W3CDTF">2024-04-10T04:32:00Z</dcterms:modified>
</cp:coreProperties>
</file>

<file path=docProps/thumbnail.jpeg>
</file>